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Manrop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658" y="-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053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891061-967E-DB57-4B40-C314E8954810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F2995A8-026A-8381-11FF-8FDFB6B5332E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E47B60-AFAB-3D88-0594-18CB59898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5A1831-FBBF-B5A2-4970-56A5718B14B1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2BCF677-1606-80CF-5322-1FC57C553EBE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E092AA-8E60-DA1D-6CFF-65EDFA35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0341A80-FE56-ABB5-151B-0186F2F0E7C4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FEA619-96FF-8138-8AA8-4E4DE1CD715E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160339-AF61-542D-0F50-541A04CF5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B59665-4EDF-4E64-A09C-EBCBEBFEE647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2A83608-3BDD-F27E-0EF5-DB171D00C4A1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016FAE-F598-B43B-265F-775FDD20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EFFB40B-BAF5-5B4F-B2E1-EF81ACEAA821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6EE8FA7-8202-578E-087C-1615FFA734E8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DA8600-C42C-0813-13FC-4F2FB438A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17D872-827A-FF72-83D4-99155B932CD9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91BA354-4100-BC34-3518-5876A3A16678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46B8FC-A9BD-F7D1-9D4A-25C566FB8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536D97B-EE48-670D-E7A0-B12470DDD328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DF0A09-6061-C064-3402-EBF2ACB1C72B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3346E2-F9EF-45E6-E418-DCA9E26DF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0F68FD4-9D21-2676-4532-C74A4710CEA5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A5EAF0-509E-175F-0962-2D42D38929C6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29EA-67F3-6115-9A00-944EA38BF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564663B-332B-D9C2-7484-2D3842327419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051FBC6-E363-0A68-9EBE-A9D09A952592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958902-BCD1-729D-90CF-A09C2EE8C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6D42619-3CFA-54CD-A856-7921450C8A4C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7637E4C-FD2D-59C8-8804-E79D4D7889AB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3D0EC7-E707-2CCD-7F45-63BAD9D90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114A1E8-7EB6-5F4A-FCE4-24B70F3FCD3E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5BDE4D9-6ECC-5987-FB67-C8BA000EB874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059E97-0D70-4B71-7231-DCD4572B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Argumentative Writing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guide to persuasive academic expression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46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to Practice!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67495"/>
            <a:ext cx="4196358" cy="226814"/>
          </a:xfrm>
          <a:prstGeom prst="roundRect">
            <a:avLst>
              <a:gd name="adj" fmla="val 9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4221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 Topic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71154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Select something you care about with clear sides.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27214"/>
            <a:ext cx="4196358" cy="226814"/>
          </a:xfrm>
          <a:prstGeom prst="roundRect">
            <a:avLst>
              <a:gd name="adj" fmla="val 9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3880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Outline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37126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Plan your introduction, body paragraphs, counter-argument, and conclusion.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87053"/>
            <a:ext cx="4196358" cy="226814"/>
          </a:xfrm>
          <a:prstGeom prst="roundRect">
            <a:avLst>
              <a:gd name="adj" fmla="val 9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3540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Draft and Revise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03109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Write your first draft, then improve it by checking for clear arguments and evidence.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941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breakdown makes argumentative writing clear and practical for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06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Argumentative Writing?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58408"/>
            <a:ext cx="7556421" cy="1603296"/>
          </a:xfrm>
          <a:prstGeom prst="roundRect">
            <a:avLst>
              <a:gd name="adj" fmla="val 12733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37484" y="3715703"/>
            <a:ext cx="70418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Argumentative writing is a type of writing where the writer takes a position on a topic and gives reasons and evidence to support that position.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288518"/>
            <a:ext cx="7556421" cy="1240393"/>
          </a:xfrm>
          <a:prstGeom prst="roundRect">
            <a:avLst>
              <a:gd name="adj" fmla="val 16458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37484" y="5545812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goal is to convince or persuade the reader to agree with you or to see your point of view clearly.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10314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of Argumentative Writing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Position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writer must choose a side (for or against).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743325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facts, examples, statistics, or expert opinions.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1824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Counter-argument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743325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Address the opposite side and explain why it is weaker.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Logical Flow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547836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Ideas must be well-organized and linked.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Formal Tone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547836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Avoid slang, write politely and convincingly.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020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Structure: Introduction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1134070" cy="13976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423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Hook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004661"/>
            <a:ext cx="6243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Start with something interesting to grab attention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94378"/>
            <a:ext cx="1134070" cy="139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821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Topic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402336"/>
            <a:ext cx="6243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State the topic clearly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2053"/>
            <a:ext cx="1134070" cy="13976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218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Thesis Statement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800011"/>
            <a:ext cx="6243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 your position/stand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2732"/>
            <a:ext cx="7412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Structure: Body Paragraphs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55300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332482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51688" y="30151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55761" y="318527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922276"/>
            <a:ext cx="3377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 One Strong Point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41269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paragraph should focus on a single argument that supports your position.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355300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16962" y="332482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74860" y="30151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78933" y="318527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922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Evidence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4126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 your point with examples, facts, data, or expert opinions.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355300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40133" y="332482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398032" y="30151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02105" y="318527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922276"/>
            <a:ext cx="3084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Explain the Connection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4126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Clearly explain why this evidence supports your position.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0138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body paragraph builds your case stronger through this three-step process.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4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Structure: Counter-argument &amp;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Counter-argument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899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Briefly present the opposing view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950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Show why your position is stronger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001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Demonstrates fairness and thoroughness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1899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Summarize your main points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6321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Restate your position strongly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4372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End with a call to action or thought-provoking idea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9414"/>
            <a:ext cx="11243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 Topics for Argumentative Writing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41821"/>
            <a:ext cx="4196358" cy="2490192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376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School Life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6667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Should students wear school uniforms?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67177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Should exams be abolished in schools?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41821"/>
            <a:ext cx="4196358" cy="2490192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51396" y="3376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86667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Is social media more harmful than helpful?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467177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Is technology making people lazy?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141821"/>
            <a:ext cx="4196358" cy="2490192"/>
          </a:xfrm>
          <a:prstGeom prst="roundRect">
            <a:avLst>
              <a:gd name="adj" fmla="val 819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74568" y="3376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386667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Should governments ban plastic bags?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8871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topics work well because they have clear sides and relevant evidence available.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91024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 Outline: School Uniforms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Hook: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"Imagine a school where everyone looks equal, without pressure to dress fashionably."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54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Thesis: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"Students should wear uniforms because they promote equality, save money, and reduce distractions."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Body Paragraphs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Point: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Promotes equality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Evidence: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Prevents bullying based on clothing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Point: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Saves money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Evidence: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Parents don't need to buy expensive clothes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Point: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Reduces distractions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Evidence: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Students focus on learning instead of fashion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05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 Outline (Continued)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05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Counter-argument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862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Opposing view: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Some say uniforms limit freedom.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1612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Response: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Freedom can still be shown in sports, clubs, and academics.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705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28625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Restate: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"Uniforms create a fairer, more focused learning environment."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57903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Closing thought: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"A united dress brings a united school."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Manrope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kennedy Mawutor</cp:lastModifiedBy>
  <cp:revision>2</cp:revision>
  <dcterms:created xsi:type="dcterms:W3CDTF">2025-08-28T16:43:12Z</dcterms:created>
  <dcterms:modified xsi:type="dcterms:W3CDTF">2025-08-28T15:36:53Z</dcterms:modified>
</cp:coreProperties>
</file>